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CE15-FCB8-43B3-B3BB-2DBCB9087CA8}" type="datetimeFigureOut">
              <a:rPr lang="cs-CZ" smtClean="0"/>
              <a:pPr/>
              <a:t>24.9.2015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AE6AB-6F33-4964-B1A9-D72B5681D7D5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1857388"/>
          </a:xfrm>
        </p:spPr>
        <p:txBody>
          <a:bodyPr/>
          <a:lstStyle/>
          <a:p>
            <a:r>
              <a:rPr lang="cs-CZ" b="1" dirty="0" smtClean="0"/>
              <a:t>Memoriál 2015</a:t>
            </a:r>
            <a:br>
              <a:rPr lang="cs-CZ" b="1" dirty="0" smtClean="0"/>
            </a:br>
            <a:r>
              <a:rPr lang="cs-CZ" b="1" dirty="0" smtClean="0"/>
              <a:t>P. Muchy, V. Špačka, R. Krátkého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67016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217342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64320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300305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285728"/>
            <a:ext cx="269542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500438"/>
            <a:ext cx="3241831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3500438"/>
            <a:ext cx="252500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b="1" dirty="0" smtClean="0"/>
              <a:t>Děkujeme těmto sponzorům</a:t>
            </a:r>
            <a:r>
              <a:rPr lang="cs-CZ" b="1" dirty="0"/>
              <a:t>: </a:t>
            </a:r>
            <a:endParaRPr lang="cs-CZ" b="1" dirty="0" smtClean="0"/>
          </a:p>
          <a:p>
            <a:pPr marL="720000">
              <a:spcBef>
                <a:spcPts val="1200"/>
              </a:spcBef>
            </a:pPr>
            <a:r>
              <a:rPr lang="cs-CZ" sz="2700" dirty="0" smtClean="0"/>
              <a:t>AGADOS, spol. s r.o., Velké Meziříčí</a:t>
            </a:r>
          </a:p>
          <a:p>
            <a:pPr marL="720000">
              <a:spcBef>
                <a:spcPts val="432"/>
              </a:spcBef>
            </a:pPr>
            <a:r>
              <a:rPr lang="cs-CZ" sz="2700" dirty="0" smtClean="0"/>
              <a:t>PKS holding, Žďár nad Sázavou</a:t>
            </a:r>
          </a:p>
          <a:p>
            <a:pPr marL="720000"/>
            <a:r>
              <a:rPr lang="cs-CZ" sz="2700" dirty="0" smtClean="0"/>
              <a:t> </a:t>
            </a:r>
            <a:r>
              <a:rPr lang="cs-CZ" sz="2700" dirty="0" smtClean="0"/>
              <a:t>BUILDINGcentrum</a:t>
            </a:r>
            <a:r>
              <a:rPr lang="cs-CZ" sz="2700" dirty="0" smtClean="0"/>
              <a:t> - HSV, s.r.o., Velké Meziříčí</a:t>
            </a:r>
          </a:p>
          <a:p>
            <a:pPr marL="720000"/>
            <a:r>
              <a:rPr lang="cs-CZ" sz="2700" cap="small" dirty="0" smtClean="0"/>
              <a:t>CONTENT,</a:t>
            </a:r>
            <a:r>
              <a:rPr lang="cs-CZ" sz="2700" dirty="0" smtClean="0"/>
              <a:t> s r.o., Velké Meziříčí</a:t>
            </a:r>
          </a:p>
          <a:p>
            <a:pPr marL="720000"/>
            <a:r>
              <a:rPr lang="cs-CZ" sz="2700" cap="small" dirty="0" smtClean="0"/>
              <a:t>M</a:t>
            </a:r>
            <a:r>
              <a:rPr lang="cs-CZ" sz="2700" dirty="0" smtClean="0"/>
              <a:t>ěsto Velké Meziříčí</a:t>
            </a:r>
          </a:p>
          <a:p>
            <a:pPr marL="720000"/>
            <a:r>
              <a:rPr lang="cs-CZ" sz="2700" dirty="0" smtClean="0"/>
              <a:t>Bidvest</a:t>
            </a:r>
            <a:r>
              <a:rPr lang="cs-CZ" sz="2700" dirty="0" smtClean="0"/>
              <a:t>, Velké Meziříčí</a:t>
            </a:r>
          </a:p>
          <a:p>
            <a:pPr marL="720000"/>
            <a:r>
              <a:rPr lang="cs-CZ" sz="2700" dirty="0" smtClean="0"/>
              <a:t>Stavebniny Smejkal, Velké Meziříčí</a:t>
            </a:r>
          </a:p>
          <a:p>
            <a:pPr marL="720000"/>
            <a:r>
              <a:rPr lang="cs-CZ" sz="2700" dirty="0" smtClean="0"/>
              <a:t>VÝTAHY, s.r.o., Velké Meziříčí</a:t>
            </a:r>
          </a:p>
          <a:p>
            <a:pPr marL="720000"/>
            <a:r>
              <a:rPr lang="cs-CZ" sz="2700" dirty="0" smtClean="0"/>
              <a:t>Řeznictví</a:t>
            </a:r>
            <a:r>
              <a:rPr lang="cs-CZ" sz="2700" dirty="0"/>
              <a:t> </a:t>
            </a:r>
            <a:r>
              <a:rPr lang="cs-CZ" sz="2700" dirty="0" smtClean="0"/>
              <a:t>a uzenářství</a:t>
            </a:r>
            <a:r>
              <a:rPr lang="cs-CZ" sz="2700" dirty="0"/>
              <a:t> u </a:t>
            </a:r>
            <a:r>
              <a:rPr lang="cs-CZ" sz="2700" dirty="0" smtClean="0"/>
              <a:t>Malečků</a:t>
            </a:r>
            <a:r>
              <a:rPr lang="cs-CZ" sz="2700" dirty="0" smtClean="0"/>
              <a:t>, Velké Meziříčí</a:t>
            </a:r>
          </a:p>
          <a:p>
            <a:pPr marL="720000"/>
            <a:r>
              <a:rPr lang="cs-CZ" sz="2700" dirty="0" smtClean="0"/>
              <a:t>Víno </a:t>
            </a:r>
            <a:r>
              <a:rPr lang="cs-CZ" sz="2700" dirty="0"/>
              <a:t>Sýkora s.r.o</a:t>
            </a:r>
            <a:r>
              <a:rPr lang="cs-CZ" sz="2700" dirty="0" smtClean="0"/>
              <a:t>., </a:t>
            </a:r>
            <a:r>
              <a:rPr lang="cs-CZ" sz="2700" dirty="0" smtClean="0"/>
              <a:t>Čejkovice</a:t>
            </a:r>
            <a:endParaRPr lang="cs-CZ" sz="2700" dirty="0" smtClean="0"/>
          </a:p>
          <a:p>
            <a:pPr marL="720000"/>
            <a:r>
              <a:rPr lang="cs-CZ" sz="2700" dirty="0" smtClean="0"/>
              <a:t>Řeznictví  Mynář a syn, </a:t>
            </a:r>
            <a:r>
              <a:rPr lang="cs-CZ" sz="2700" dirty="0" smtClean="0"/>
              <a:t>Křižanov</a:t>
            </a:r>
            <a:endParaRPr lang="cs-CZ" sz="2700" dirty="0"/>
          </a:p>
          <a:p>
            <a:pPr marL="720000"/>
            <a:r>
              <a:rPr lang="cs-CZ" sz="2700" dirty="0" smtClean="0"/>
              <a:t>Řeznictví Malec, Velké Meziříčí</a:t>
            </a:r>
          </a:p>
          <a:p>
            <a:pPr marL="720000"/>
            <a:r>
              <a:rPr lang="cs-CZ" sz="2700" dirty="0"/>
              <a:t>M</a:t>
            </a:r>
            <a:r>
              <a:rPr lang="cs-CZ" sz="2700" dirty="0" smtClean="0"/>
              <a:t>akovec a.s. – maso uzeniny, Velké </a:t>
            </a:r>
            <a:r>
              <a:rPr lang="cs-CZ" sz="2700" dirty="0"/>
              <a:t>M</a:t>
            </a:r>
            <a:r>
              <a:rPr lang="cs-CZ" sz="2700" dirty="0" smtClean="0"/>
              <a:t>eziříčí</a:t>
            </a:r>
          </a:p>
          <a:p>
            <a:pPr marL="720000"/>
            <a:r>
              <a:rPr lang="cs-CZ" sz="2700" dirty="0" smtClean="0"/>
              <a:t>Uzeniny Sláma, s.r.o., Velké Meziříčí</a:t>
            </a:r>
          </a:p>
          <a:p>
            <a:pPr marL="720000"/>
            <a:r>
              <a:rPr lang="cs-CZ" sz="2700" dirty="0" smtClean="0"/>
              <a:t>ALPA, a.s., Velké Meziříčí</a:t>
            </a:r>
          </a:p>
          <a:p>
            <a:pPr marL="720000"/>
            <a:r>
              <a:rPr lang="cs-CZ" sz="2700" dirty="0" smtClean="0"/>
              <a:t>VV Sklo,  </a:t>
            </a:r>
            <a:r>
              <a:rPr lang="cs-CZ" sz="2700" dirty="0" smtClean="0"/>
              <a:t>Křižanov</a:t>
            </a:r>
            <a:r>
              <a:rPr lang="cs-CZ" sz="2700" dirty="0" smtClean="0"/>
              <a:t> </a:t>
            </a:r>
          </a:p>
          <a:p>
            <a:pPr marL="720000"/>
            <a:r>
              <a:rPr lang="cs-CZ" sz="2700" dirty="0" smtClean="0"/>
              <a:t>Benzina</a:t>
            </a:r>
            <a:r>
              <a:rPr lang="cs-CZ" sz="2700" dirty="0" smtClean="0"/>
              <a:t>, Velké Meziříčí - Z. Chmelíček</a:t>
            </a:r>
          </a:p>
          <a:p>
            <a:pPr marL="720000"/>
            <a:r>
              <a:rPr lang="cs-CZ" sz="2700" dirty="0" smtClean="0"/>
              <a:t>Autovrakoviště</a:t>
            </a:r>
            <a:r>
              <a:rPr lang="cs-CZ" sz="2700" dirty="0" smtClean="0"/>
              <a:t>, </a:t>
            </a:r>
            <a:r>
              <a:rPr lang="cs-CZ" sz="2700" dirty="0" smtClean="0"/>
              <a:t>Tasov</a:t>
            </a:r>
            <a:endParaRPr lang="cs-CZ" sz="2700" dirty="0" smtClean="0"/>
          </a:p>
          <a:p>
            <a:pPr marL="720000"/>
            <a:r>
              <a:rPr lang="cs-CZ" sz="2700" dirty="0" smtClean="0"/>
              <a:t>Goldtime</a:t>
            </a:r>
            <a:r>
              <a:rPr lang="cs-CZ" sz="2700" dirty="0" smtClean="0"/>
              <a:t> a.s., Praha</a:t>
            </a:r>
          </a:p>
          <a:p>
            <a:pPr marL="720000"/>
            <a:r>
              <a:rPr lang="cs-CZ" sz="2700" dirty="0" smtClean="0"/>
              <a:t>Legea</a:t>
            </a:r>
            <a:r>
              <a:rPr lang="cs-CZ" sz="2700" dirty="0" smtClean="0"/>
              <a:t>, Praha</a:t>
            </a:r>
          </a:p>
          <a:p>
            <a:pPr marL="720000"/>
            <a:r>
              <a:rPr lang="cs-CZ" sz="2700" dirty="0" smtClean="0"/>
              <a:t>Velkomeziříčsko</a:t>
            </a:r>
            <a:endParaRPr lang="cs-CZ" sz="2700" dirty="0" smtClean="0"/>
          </a:p>
          <a:p>
            <a:pPr marL="720000"/>
            <a:r>
              <a:rPr lang="cs-CZ" sz="2700" dirty="0" smtClean="0"/>
              <a:t>rodina Muchova</a:t>
            </a:r>
          </a:p>
          <a:p>
            <a:pPr marL="720000"/>
            <a:endParaRPr lang="cs-CZ" sz="2600" dirty="0"/>
          </a:p>
        </p:txBody>
      </p:sp>
    </p:spTree>
  </p:cSld>
  <p:clrMapOvr>
    <a:masterClrMapping/>
  </p:clrMapOvr>
  <p:transition spd="med" advClick="0" advTm="3000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Výstřižek 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8000" y="1188000"/>
            <a:ext cx="7524129" cy="432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269029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11880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11880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000" y="1188000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6788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787800" cy="45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71876"/>
            <a:ext cx="432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3000">
    <p:pull dir="d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56</Words>
  <Application>Microsoft Office PowerPoint</Application>
  <PresentationFormat>Předvádění na obrazovce (4:3)</PresentationFormat>
  <Paragraphs>24</Paragraphs>
  <Slides>11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Memoriál 2015 P. Muchy, V. Špačka, R. Krátkého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Memoriál 2015 V. Špačka, P. Muchy, R. Krátkého</dc:title>
  <dc:creator>Martin</dc:creator>
  <cp:lastModifiedBy>Martin</cp:lastModifiedBy>
  <cp:revision>22</cp:revision>
  <dcterms:created xsi:type="dcterms:W3CDTF">2015-09-22T12:04:07Z</dcterms:created>
  <dcterms:modified xsi:type="dcterms:W3CDTF">2015-09-24T13:16:17Z</dcterms:modified>
</cp:coreProperties>
</file>